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F3BBF-C854-4E4B-A47B-AD01EB3C85E4}" type="datetimeFigureOut">
              <a:rPr lang="de-DE" smtClean="0"/>
              <a:pPr/>
              <a:t>07.01.2021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3F1B1-F0ED-4837-8043-4231A2F6F3F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Maus clipar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648072" cy="840288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1403648" y="26064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Century Gothic" pitchFamily="34" charset="0"/>
              </a:rPr>
              <a:t>Wochenplanung 16.09.2020 – 22.09.2020</a:t>
            </a:r>
            <a:endParaRPr lang="de-DE" b="1" dirty="0">
              <a:latin typeface="Century Gothic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79512" y="908720"/>
          <a:ext cx="8568954" cy="588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Mittwoch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Donnerstag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Freitag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Montag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Dienstag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Century Gothic" pitchFamily="34" charset="0"/>
                        </a:rPr>
                        <a:t>Deutsch</a:t>
                      </a:r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err="1" smtClean="0">
                          <a:latin typeface="Century Gothic" pitchFamily="34" charset="0"/>
                        </a:rPr>
                        <a:t>Lenni</a:t>
                      </a:r>
                      <a:r>
                        <a:rPr lang="de-DE" sz="1200" dirty="0" smtClean="0">
                          <a:latin typeface="Century Gothic" pitchFamily="34" charset="0"/>
                        </a:rPr>
                        <a:t>,</a:t>
                      </a:r>
                      <a:r>
                        <a:rPr lang="de-DE" sz="1200" baseline="0" dirty="0" smtClean="0">
                          <a:latin typeface="Century Gothic" pitchFamily="34" charset="0"/>
                        </a:rPr>
                        <a:t> das Lama Wort und Buchstabe üben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Anlaute lesen</a:t>
                      </a:r>
                    </a:p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Zebra S. 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Heftarbeit</a:t>
                      </a:r>
                    </a:p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Lila, Lama, Ali, Alm…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Einführung O</a:t>
                      </a:r>
                    </a:p>
                    <a:p>
                      <a:endParaRPr lang="de-DE" sz="1200" dirty="0" smtClean="0">
                        <a:latin typeface="Century Gothic" pitchFamily="34" charset="0"/>
                      </a:endParaRPr>
                    </a:p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Zebra S.39,40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Century Gothic" pitchFamily="34" charset="0"/>
                        </a:rPr>
                        <a:t>Mathe</a:t>
                      </a:r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Zahlen verstehen</a:t>
                      </a:r>
                    </a:p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Hände malen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Zahlen verstehen</a:t>
                      </a:r>
                    </a:p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Arbeitsblatt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Zahlen</a:t>
                      </a:r>
                      <a:r>
                        <a:rPr lang="de-DE" sz="1200" baseline="0" dirty="0" smtClean="0">
                          <a:latin typeface="Century Gothic" pitchFamily="34" charset="0"/>
                        </a:rPr>
                        <a:t> verstehen</a:t>
                      </a:r>
                    </a:p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Arbeitsblatt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Century Gothic" pitchFamily="34" charset="0"/>
                        </a:rPr>
                        <a:t>Mengen-</a:t>
                      </a:r>
                      <a:r>
                        <a:rPr lang="de-DE" sz="1200" baseline="0" dirty="0" smtClean="0">
                          <a:latin typeface="Century Gothic" pitchFamily="34" charset="0"/>
                        </a:rPr>
                        <a:t> Zahl- Zuordnung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 smtClean="0">
                          <a:latin typeface="Century Gothic" pitchFamily="34" charset="0"/>
                        </a:rPr>
                        <a:t>MB S. </a:t>
                      </a:r>
                      <a:r>
                        <a:rPr lang="de-DE" sz="1200" baseline="0" smtClean="0">
                          <a:latin typeface="Century Gothic" pitchFamily="34" charset="0"/>
                        </a:rPr>
                        <a:t>18/19</a:t>
                      </a:r>
                      <a:endParaRPr lang="de-DE" sz="12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Mengen- Zahl- Zuordnung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Century Gothic" pitchFamily="34" charset="0"/>
                        </a:rPr>
                        <a:t>Sach-</a:t>
                      </a:r>
                    </a:p>
                    <a:p>
                      <a:r>
                        <a:rPr lang="de-DE" sz="1600" b="1" dirty="0" err="1" smtClean="0">
                          <a:latin typeface="Century Gothic" pitchFamily="34" charset="0"/>
                        </a:rPr>
                        <a:t>unterricht</a:t>
                      </a:r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„Das bin ich“ - </a:t>
                      </a:r>
                      <a:r>
                        <a:rPr lang="de-DE" sz="1200" dirty="0" err="1" smtClean="0">
                          <a:latin typeface="Century Gothic" pitchFamily="34" charset="0"/>
                        </a:rPr>
                        <a:t>Lapbook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Century Gothic" pitchFamily="34" charset="0"/>
                        </a:rPr>
                        <a:t>„Das bin ich“ - </a:t>
                      </a:r>
                      <a:r>
                        <a:rPr lang="de-DE" sz="1200" dirty="0" err="1" smtClean="0">
                          <a:latin typeface="Century Gothic" pitchFamily="34" charset="0"/>
                        </a:rPr>
                        <a:t>Lapbook</a:t>
                      </a:r>
                      <a:endParaRPr lang="de-DE" sz="1200" dirty="0" smtClean="0">
                        <a:latin typeface="Century Gothic" pitchFamily="34" charset="0"/>
                      </a:endParaRPr>
                    </a:p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Century Gothic" pitchFamily="34" charset="0"/>
                        </a:rPr>
                        <a:t>Kunst</a:t>
                      </a:r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200" baseline="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Fliegender Teppich / Wasserfarbe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latin typeface="Century Gothic" pitchFamily="34" charset="0"/>
                        </a:rPr>
                        <a:t>Religion</a:t>
                      </a:r>
                      <a:endParaRPr lang="de-DE" sz="1600" b="1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Century Gothic" pitchFamily="34" charset="0"/>
                        </a:rPr>
                        <a:t>…</a:t>
                      </a:r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Musik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Sonstiges</a:t>
                      </a:r>
                      <a:endParaRPr lang="de-DE" sz="1600" b="1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2 Stunden Sport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Abschlusskreis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Morgenkreis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chemeClr val="accent2"/>
                          </a:solidFill>
                          <a:latin typeface="Century Gothic" pitchFamily="34" charset="0"/>
                        </a:rPr>
                        <a:t>Haus-</a:t>
                      </a:r>
                    </a:p>
                    <a:p>
                      <a:r>
                        <a:rPr lang="de-DE" sz="1600" b="1" dirty="0" smtClean="0">
                          <a:solidFill>
                            <a:schemeClr val="accent2"/>
                          </a:solidFill>
                          <a:latin typeface="Century Gothic" pitchFamily="34" charset="0"/>
                        </a:rPr>
                        <a:t>aufgaben</a:t>
                      </a:r>
                      <a:endParaRPr lang="de-DE" sz="1600" b="1" dirty="0">
                        <a:solidFill>
                          <a:schemeClr val="accent2"/>
                        </a:solidFill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Zebra S. 36/37</a:t>
                      </a:r>
                    </a:p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Mathe AB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Zebra S. 29/30</a:t>
                      </a:r>
                    </a:p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Mathe AB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Aufgaben beenden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Mathe AB und Aufgaben beenden</a:t>
                      </a:r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Century Gothic" pitchFamily="34" charset="0"/>
                        </a:rPr>
                        <a:t>Zebra S. 41</a:t>
                      </a:r>
                    </a:p>
                    <a:p>
                      <a:r>
                        <a:rPr lang="de-DE" sz="1200" baseline="0" dirty="0" smtClean="0">
                          <a:latin typeface="Century Gothic" pitchFamily="34" charset="0"/>
                        </a:rPr>
                        <a:t>Mathe AB</a:t>
                      </a:r>
                    </a:p>
                    <a:p>
                      <a:endParaRPr lang="de-DE" sz="1200" dirty="0"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Bildschirmpräsentation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Sascha</dc:creator>
  <cp:lastModifiedBy>Windows-Benutzer</cp:lastModifiedBy>
  <cp:revision>9</cp:revision>
  <dcterms:created xsi:type="dcterms:W3CDTF">2020-08-18T14:40:00Z</dcterms:created>
  <dcterms:modified xsi:type="dcterms:W3CDTF">2021-01-07T14:31:45Z</dcterms:modified>
</cp:coreProperties>
</file>